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8E7AE-BB4C-38CC-D8B1-6E85E86EF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2F60-0D52-7794-8A18-C8D5CA915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11298-4D84-79C1-28D4-AD9B27665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98A5D-D8FB-4702-A388-517BCD1C7F2E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56950-A232-C068-3ED4-15B6CCA72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45CD1-CBC8-9ED9-D4D2-303C0218E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53E3-AF03-4546-B62F-EBB57FC1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639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9A506-1C91-4C1C-FBFD-45C5E39A5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96E49-E09E-C7FF-0030-839A2E8BC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944BD-3D64-F126-686D-2AAED554F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98A5D-D8FB-4702-A388-517BCD1C7F2E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D0D66-904A-125E-BF08-8A5AE8F2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A175D-CFFF-DD4C-605B-E5054AEF8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53E3-AF03-4546-B62F-EBB57FC1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551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7D587E-5785-48EB-EE70-C00C4EF2CF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C19F5C-D797-79C8-BB04-7E0417B10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1CF45-B2F4-9429-E4E0-FF8E088F6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98A5D-D8FB-4702-A388-517BCD1C7F2E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25337-0E26-67BA-FDFF-37CBEC819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0C854-3801-C68C-8187-4241180E9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53E3-AF03-4546-B62F-EBB57FC1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5993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2709B-5703-62F2-E19D-9D7D3722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7DCE8-655F-9ACC-038E-ADF81BD5A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0FC7E-DDBD-3C3F-7746-9EDDE0123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98A5D-D8FB-4702-A388-517BCD1C7F2E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645F7-ABD9-C4E8-10AE-BC2F6680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CD746-0702-C467-74F3-BAFB6BC7E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53E3-AF03-4546-B62F-EBB57FC1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3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2A0C-09A0-D3BD-D759-B75B8A534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CE8A3-3463-574D-A90D-FB614C5A4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5EF58-E77E-F4E6-A48D-77DD2FE77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98A5D-D8FB-4702-A388-517BCD1C7F2E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19F51-9DEB-6800-E944-95B8F0F28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8B63E-4C54-F2EA-828B-D491A3433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53E3-AF03-4546-B62F-EBB57FC1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4591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9D83-D7DE-CC02-228D-B2FEE9F5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F698A-5F4B-9380-3D2C-0457F97A4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118405-C7F4-8E64-070D-9B0868499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F5FC5-BA5C-0150-6E65-58B12B9F5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98A5D-D8FB-4702-A388-517BCD1C7F2E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FCA12-AC61-E46D-A624-AE70852F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99DBE-2DBD-CE85-E31E-93DD16AD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53E3-AF03-4546-B62F-EBB57FC1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148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339E-7745-9392-50F1-56E6DFC3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0FC77-D74A-F46D-1928-0C0A4F731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C76D3-1614-B63D-6567-F632C4825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66657C-BA86-2ED6-90DD-AF4B39E467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FF09A6-74BD-A6D9-DC17-F7B2D1FE0C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8F0385-3D77-37FC-937E-F3552C9C7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98A5D-D8FB-4702-A388-517BCD1C7F2E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E6367-798C-D082-F7B4-1873B368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14403F-7198-E917-BA56-573587631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53E3-AF03-4546-B62F-EBB57FC1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2807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81BCA-039C-A7AC-154D-22BA6BD0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CDF1CB-8B4A-F7F6-F516-FCE563799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98A5D-D8FB-4702-A388-517BCD1C7F2E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83FC9-3082-0625-0E81-A12BC995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45B24-6131-9C98-CAA4-E48461101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53E3-AF03-4546-B62F-EBB57FC1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309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EF7624-1A75-6F74-2747-699E68128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98A5D-D8FB-4702-A388-517BCD1C7F2E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7CEC3-8CC9-DE6C-C38A-99FEBEF03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1399D-AA70-80C6-C8AB-2FA137B2D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53E3-AF03-4546-B62F-EBB57FC1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717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9130D-80A4-D681-5756-DC0DBFB36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5C118-4776-F8BA-5857-4CE6EB87F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600A52-69C9-4FB0-597C-E2CF45723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AA618-C4E8-785E-6481-48100A974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98A5D-D8FB-4702-A388-517BCD1C7F2E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01B48-9F8E-5B20-1DDD-73DBEF16B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D2A75-D623-24DD-0767-9D5420FD2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53E3-AF03-4546-B62F-EBB57FC1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86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5617-6314-C3F1-028C-9FD10A7E4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91F0BF-6CB2-E0F6-3FC6-7784B6E5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58C30-C80A-4A29-72BB-C42E2CD85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BB029-DC4E-592B-1DD5-2E5964B37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98A5D-D8FB-4702-A388-517BCD1C7F2E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CE24C-0815-CD39-B04E-347C76BA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B637F-16C4-C4CE-5E0D-023E15D1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C53E3-AF03-4546-B62F-EBB57FC1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347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8C56D9-29F2-1E27-B3E2-53BC36C4A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1A922-B9CC-E8EB-78F3-4A9B644C9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36F5F-BA5B-A546-94BD-99AF5E10B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98A5D-D8FB-4702-A388-517BCD1C7F2E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95C5D-97D6-6818-E6B3-5FA3A66EE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7AC69-AB16-43C9-CBA8-3382960BE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C53E3-AF03-4546-B62F-EBB57FC1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234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1EAB1BA1-3FE2-0A08-E62B-214D4AFD1A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06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4DBCDCB5-FBC6-1310-2381-F94BB6A673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28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6AE86B9A-9A79-164B-D9B4-F60D5A344A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98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1D177041-5D52-28AA-B163-6D2C678A33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10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51184292-4E1C-9374-37EE-C95B3784E5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92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DAEEFC75-8CC5-88EE-25DF-8F8A200054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76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4FE0CFEC-088E-FDBF-BCB9-51CE59DD37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8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64796132-92D6-EAC9-0A48-8961AE4E08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28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CCE491C9-B1D7-3DA7-4493-53A51E3858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51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8BBC4BCC-4ECC-51D3-3B16-BD7A011CE8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82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A0B2597D-8B1F-ACCF-E587-339FDAAA00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16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1FCE741E-C857-8B39-2748-2FD57C97C5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2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0AF46A09-5782-35D1-5A6C-4DD4824253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89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5DFF95C2-7309-1A88-D654-F98D190719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54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7961232C-B5AA-1B23-099D-76E9ADBF07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03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Havas KV</dc:creator>
  <cp:lastModifiedBy>Mohammed Havas KV</cp:lastModifiedBy>
  <cp:revision>1</cp:revision>
  <dcterms:created xsi:type="dcterms:W3CDTF">2023-12-23T17:51:45Z</dcterms:created>
  <dcterms:modified xsi:type="dcterms:W3CDTF">2023-12-23T17:52:09Z</dcterms:modified>
</cp:coreProperties>
</file>